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32399288" cy="43200638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07">
          <p15:clr>
            <a:srgbClr val="A4A3A4"/>
          </p15:clr>
        </p15:guide>
        <p15:guide id="2" pos="1020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6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浅色样式 1 - 强调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82168"/>
  </p:normalViewPr>
  <p:slideViewPr>
    <p:cSldViewPr>
      <p:cViewPr varScale="1">
        <p:scale>
          <a:sx n="11" d="100"/>
          <a:sy n="11" d="100"/>
        </p:scale>
        <p:origin x="2670" y="180"/>
      </p:cViewPr>
      <p:guideLst>
        <p:guide orient="horz" pos="13607"/>
        <p:guide pos="1020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076A964-61F8-FA9B-70A0-E5445CAF8187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FDC93CC-50C0-1D2E-CF1D-DAA203D305C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86C3E8FC-71CB-829B-1CB8-C2F00CCFD189}"/>
              </a:ext>
            </a:extLst>
          </p:cNvPr>
          <p:cNvSpPr>
            <a:spLocks noGrp="1" noRot="1" noChangeAspect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61BDECA-EC9A-8922-B67C-3D2698FB968B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pt-BR" noProof="0"/>
              <a:t>Clique para editar os estilos do texto mestre</a:t>
            </a:r>
          </a:p>
          <a:p>
            <a:pPr lvl="1"/>
            <a:r>
              <a:rPr lang="pt-BR" noProof="0"/>
              <a:t>Segundo nível</a:t>
            </a:r>
          </a:p>
          <a:p>
            <a:pPr lvl="2"/>
            <a:r>
              <a:rPr lang="pt-BR" noProof="0"/>
              <a:t>Terceiro nível</a:t>
            </a:r>
          </a:p>
          <a:p>
            <a:pPr lvl="3"/>
            <a:r>
              <a:rPr lang="pt-BR" noProof="0"/>
              <a:t>Quarto nível</a:t>
            </a:r>
          </a:p>
          <a:p>
            <a:pPr lvl="4"/>
            <a:r>
              <a:rPr lang="pt-BR" noProof="0"/>
              <a:t>Quinto nível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0AF206AC-C300-4E73-8791-85D91AEB1B7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AA998B9B-8B2F-C0B6-1268-FF43889C021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D89DECD-E921-FC48-B38C-2596742A454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56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28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00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721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5543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651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760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868" algn="l" defTabSz="91421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9947" y="7070108"/>
            <a:ext cx="27539395" cy="15040222"/>
          </a:xfrm>
        </p:spPr>
        <p:txBody>
          <a:bodyPr anchor="b"/>
          <a:lstStyle>
            <a:lvl1pPr algn="ctr"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22690338"/>
            <a:ext cx="24299466" cy="10430151"/>
          </a:xfrm>
        </p:spPr>
        <p:txBody>
          <a:bodyPr/>
          <a:lstStyle>
            <a:lvl1pPr marL="0" indent="0" algn="ctr">
              <a:buNone/>
              <a:defRPr sz="8504"/>
            </a:lvl1pPr>
            <a:lvl2pPr marL="1619951" indent="0" algn="ctr">
              <a:buNone/>
              <a:defRPr sz="7086"/>
            </a:lvl2pPr>
            <a:lvl3pPr marL="3239902" indent="0" algn="ctr">
              <a:buNone/>
              <a:defRPr sz="6378"/>
            </a:lvl3pPr>
            <a:lvl4pPr marL="4859853" indent="0" algn="ctr">
              <a:buNone/>
              <a:defRPr sz="5669"/>
            </a:lvl4pPr>
            <a:lvl5pPr marL="6479804" indent="0" algn="ctr">
              <a:buNone/>
              <a:defRPr sz="5669"/>
            </a:lvl5pPr>
            <a:lvl6pPr marL="8099755" indent="0" algn="ctr">
              <a:buNone/>
              <a:defRPr sz="5669"/>
            </a:lvl6pPr>
            <a:lvl7pPr marL="9719706" indent="0" algn="ctr">
              <a:buNone/>
              <a:defRPr sz="5669"/>
            </a:lvl7pPr>
            <a:lvl8pPr marL="11339657" indent="0" algn="ctr">
              <a:buNone/>
              <a:defRPr sz="5669"/>
            </a:lvl8pPr>
            <a:lvl9pPr marL="12959608" indent="0" algn="ctr">
              <a:buNone/>
              <a:defRPr sz="5669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ACED7-BE1D-B3C2-51A5-234106851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A2FB1-46C1-1D71-1FAE-D35F0F279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04D930-707A-7B16-E2E6-6A8B4C37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A73879-7209-5848-96FA-9FE852CC5B7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415997853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38EBF3-84D8-0A10-B48B-20D26922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F4201-40D0-C001-371F-255C2D75C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3C8A33-813F-5187-D4DC-A02AA01EA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3CD1E5-7E0D-F84F-BAA6-001422D0FA3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51977660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2" y="2300034"/>
            <a:ext cx="6986096" cy="366105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3" y="2300034"/>
            <a:ext cx="20553298" cy="36610544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7A5FA-695D-9DF7-3AF7-5672911E4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F7ED3E-5D02-288C-4B99-4BF468C62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BF789F-CEEC-BFBF-A27E-11F485FA0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C54DE-D3EF-6741-860B-FA393E046D6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230432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634AE4-3336-CD5E-5F6E-31D3F87F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4BD2F-090A-F0A9-6917-72A522AB8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B6C0BE-E86A-29AC-3FE6-65DAA2D8F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9012-B72D-EE47-8A8B-13F4BF9F805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64042668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8" y="10770172"/>
            <a:ext cx="27944386" cy="17970262"/>
          </a:xfrm>
        </p:spPr>
        <p:txBody>
          <a:bodyPr anchor="b"/>
          <a:lstStyle>
            <a:lvl1pPr>
              <a:defRPr sz="21259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8" y="28910440"/>
            <a:ext cx="27944386" cy="9450136"/>
          </a:xfrm>
        </p:spPr>
        <p:txBody>
          <a:bodyPr/>
          <a:lstStyle>
            <a:lvl1pPr marL="0" indent="0">
              <a:buNone/>
              <a:defRPr sz="8504">
                <a:solidFill>
                  <a:schemeClr val="tx1"/>
                </a:solidFill>
              </a:defRPr>
            </a:lvl1pPr>
            <a:lvl2pPr marL="1619951" indent="0">
              <a:buNone/>
              <a:defRPr sz="7086">
                <a:solidFill>
                  <a:schemeClr val="tx1">
                    <a:tint val="75000"/>
                  </a:schemeClr>
                </a:solidFill>
              </a:defRPr>
            </a:lvl2pPr>
            <a:lvl3pPr marL="3239902" indent="0">
              <a:buNone/>
              <a:defRPr sz="6378">
                <a:solidFill>
                  <a:schemeClr val="tx1">
                    <a:tint val="75000"/>
                  </a:schemeClr>
                </a:solidFill>
              </a:defRPr>
            </a:lvl3pPr>
            <a:lvl4pPr marL="4859853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4pPr>
            <a:lvl5pPr marL="6479804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5pPr>
            <a:lvl6pPr marL="8099755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6pPr>
            <a:lvl7pPr marL="9719706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7pPr>
            <a:lvl8pPr marL="11339657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8pPr>
            <a:lvl9pPr marL="12959608" indent="0">
              <a:buNone/>
              <a:defRPr sz="566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C49FB-DACE-0CBD-F621-0C12D0A21E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2F21C7-3D5E-59B4-AF00-2C7D5DB45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F18B94-A305-C8B6-8FDF-3B96EAFAF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DC02F2-0ECD-124A-988E-4BC09F8F09F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1352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11500170"/>
            <a:ext cx="13769697" cy="2741040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2F438EF-7565-210B-2B42-AE37F493B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B454C15-9E6F-3D5F-966F-09E82F2F2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DF4AB86-08D7-D2C0-A5C9-D610D028F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F6234-6B75-7041-BBCB-F690A6B32D6E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35933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300044"/>
            <a:ext cx="27944386" cy="8350126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5" y="10590160"/>
            <a:ext cx="13706415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5" y="15780233"/>
            <a:ext cx="13706415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2" y="10590160"/>
            <a:ext cx="13773917" cy="5190073"/>
          </a:xfrm>
        </p:spPr>
        <p:txBody>
          <a:bodyPr anchor="b"/>
          <a:lstStyle>
            <a:lvl1pPr marL="0" indent="0">
              <a:buNone/>
              <a:defRPr sz="8504" b="1"/>
            </a:lvl1pPr>
            <a:lvl2pPr marL="1619951" indent="0">
              <a:buNone/>
              <a:defRPr sz="7086" b="1"/>
            </a:lvl2pPr>
            <a:lvl3pPr marL="3239902" indent="0">
              <a:buNone/>
              <a:defRPr sz="6378" b="1"/>
            </a:lvl3pPr>
            <a:lvl4pPr marL="4859853" indent="0">
              <a:buNone/>
              <a:defRPr sz="5669" b="1"/>
            </a:lvl4pPr>
            <a:lvl5pPr marL="6479804" indent="0">
              <a:buNone/>
              <a:defRPr sz="5669" b="1"/>
            </a:lvl5pPr>
            <a:lvl6pPr marL="8099755" indent="0">
              <a:buNone/>
              <a:defRPr sz="5669" b="1"/>
            </a:lvl6pPr>
            <a:lvl7pPr marL="9719706" indent="0">
              <a:buNone/>
              <a:defRPr sz="5669" b="1"/>
            </a:lvl7pPr>
            <a:lvl8pPr marL="11339657" indent="0">
              <a:buNone/>
              <a:defRPr sz="5669" b="1"/>
            </a:lvl8pPr>
            <a:lvl9pPr marL="12959608" indent="0">
              <a:buNone/>
              <a:defRPr sz="5669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2" y="15780233"/>
            <a:ext cx="13773917" cy="2321034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D56896C-3579-9951-94C2-3A3CC891DC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086A38B-14D3-1BA8-A565-BC1DC7A95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9E515453-4230-BB8D-270C-10F656E34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B759F-73F7-4B47-9025-68F1207F9A6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99140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FA3612FA-687D-359E-173C-3B3779505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467B7A-EDA6-65B0-2EC3-7D064CA83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F32FEB8-0666-C41B-49BC-72EAE2276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3E78E-9A3A-F245-9778-82898277EAC3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3158342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CC00E2C-551B-8D60-D594-675E1B1C38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A80B15F-DEAE-AF42-D588-1DB85A6D7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5B9678F1-6448-F4AC-B01E-A69796CD7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A7CD-08A0-9A47-878E-6B8E101629B9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762421467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6220102"/>
            <a:ext cx="16402140" cy="30700453"/>
          </a:xfrm>
        </p:spPr>
        <p:txBody>
          <a:bodyPr/>
          <a:lstStyle>
            <a:lvl1pPr>
              <a:defRPr sz="11338"/>
            </a:lvl1pPr>
            <a:lvl2pPr>
              <a:defRPr sz="9921"/>
            </a:lvl2pPr>
            <a:lvl3pPr>
              <a:defRPr sz="8504"/>
            </a:lvl3pPr>
            <a:lvl4pPr>
              <a:defRPr sz="7086"/>
            </a:lvl4pPr>
            <a:lvl5pPr>
              <a:defRPr sz="7086"/>
            </a:lvl5pPr>
            <a:lvl6pPr>
              <a:defRPr sz="7086"/>
            </a:lvl6pPr>
            <a:lvl7pPr>
              <a:defRPr sz="7086"/>
            </a:lvl7pPr>
            <a:lvl8pPr>
              <a:defRPr sz="7086"/>
            </a:lvl8pPr>
            <a:lvl9pPr>
              <a:defRPr sz="7086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94247B2-59E0-B36C-AB7A-04A3BE450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EDBD76-5115-62F6-B085-88DD3693B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F5B1A2D-C377-D0BC-922C-554E75221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BE422-E18D-8744-8B06-BD1807A4800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46965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2880042"/>
            <a:ext cx="10449614" cy="10080149"/>
          </a:xfrm>
        </p:spPr>
        <p:txBody>
          <a:bodyPr anchor="b"/>
          <a:lstStyle>
            <a:lvl1pPr>
              <a:defRPr sz="1133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6220102"/>
            <a:ext cx="16402140" cy="30700453"/>
          </a:xfrm>
        </p:spPr>
        <p:txBody>
          <a:bodyPr rtlCol="0">
            <a:normAutofit/>
          </a:bodyPr>
          <a:lstStyle>
            <a:lvl1pPr marL="0" indent="0">
              <a:buNone/>
              <a:defRPr sz="11338"/>
            </a:lvl1pPr>
            <a:lvl2pPr marL="1619951" indent="0">
              <a:buNone/>
              <a:defRPr sz="9921"/>
            </a:lvl2pPr>
            <a:lvl3pPr marL="3239902" indent="0">
              <a:buNone/>
              <a:defRPr sz="8504"/>
            </a:lvl3pPr>
            <a:lvl4pPr marL="4859853" indent="0">
              <a:buNone/>
              <a:defRPr sz="7086"/>
            </a:lvl4pPr>
            <a:lvl5pPr marL="6479804" indent="0">
              <a:buNone/>
              <a:defRPr sz="7086"/>
            </a:lvl5pPr>
            <a:lvl6pPr marL="8099755" indent="0">
              <a:buNone/>
              <a:defRPr sz="7086"/>
            </a:lvl6pPr>
            <a:lvl7pPr marL="9719706" indent="0">
              <a:buNone/>
              <a:defRPr sz="7086"/>
            </a:lvl7pPr>
            <a:lvl8pPr marL="11339657" indent="0">
              <a:buNone/>
              <a:defRPr sz="7086"/>
            </a:lvl8pPr>
            <a:lvl9pPr marL="12959608" indent="0">
              <a:buNone/>
              <a:defRPr sz="7086"/>
            </a:lvl9pPr>
          </a:lstStyle>
          <a:p>
            <a:pPr lvl="0"/>
            <a:r>
              <a:rPr lang="pt-BR" noProof="0"/>
              <a:t>Clique no ícone para adicionar uma imagem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1" y="12960191"/>
            <a:ext cx="10449614" cy="24010358"/>
          </a:xfrm>
        </p:spPr>
        <p:txBody>
          <a:bodyPr/>
          <a:lstStyle>
            <a:lvl1pPr marL="0" indent="0">
              <a:buNone/>
              <a:defRPr sz="5669"/>
            </a:lvl1pPr>
            <a:lvl2pPr marL="1619951" indent="0">
              <a:buNone/>
              <a:defRPr sz="4960"/>
            </a:lvl2pPr>
            <a:lvl3pPr marL="3239902" indent="0">
              <a:buNone/>
              <a:defRPr sz="4252"/>
            </a:lvl3pPr>
            <a:lvl4pPr marL="4859853" indent="0">
              <a:buNone/>
              <a:defRPr sz="3543"/>
            </a:lvl4pPr>
            <a:lvl5pPr marL="6479804" indent="0">
              <a:buNone/>
              <a:defRPr sz="3543"/>
            </a:lvl5pPr>
            <a:lvl6pPr marL="8099755" indent="0">
              <a:buNone/>
              <a:defRPr sz="3543"/>
            </a:lvl6pPr>
            <a:lvl7pPr marL="9719706" indent="0">
              <a:buNone/>
              <a:defRPr sz="3543"/>
            </a:lvl7pPr>
            <a:lvl8pPr marL="11339657" indent="0">
              <a:buNone/>
              <a:defRPr sz="3543"/>
            </a:lvl8pPr>
            <a:lvl9pPr marL="12959608" indent="0">
              <a:buNone/>
              <a:defRPr sz="3543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B5D3ACC-46E5-FC8F-C77C-5317AA8426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8C2D487-3DAE-4D22-D800-784E3F11E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FBACA07-9508-FF5F-7ECB-2CF43DE01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05F64-BA77-044A-ACC0-15BFA179611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012057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9F0DA669-4D43-410C-3949-035C935470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27263" y="2300288"/>
            <a:ext cx="27944762" cy="835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  <a:endParaRPr lang="en-US" altLang="pt-BR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606BEC6D-647B-E113-A95E-34D7F16259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27263" y="11499850"/>
            <a:ext cx="27944762" cy="274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os estilos de texto Mestres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  <a:endParaRPr lang="en-US" altLang="pt-B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1BD75-62C9-D331-14B3-0B6D7381D6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2227263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5BEFE-DBF4-F684-BF56-C9E788652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0731500" y="40039925"/>
            <a:ext cx="10936288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11A27C-F32E-B50D-8D85-1AC6F8266D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2882225" y="40039925"/>
            <a:ext cx="7289800" cy="23002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4252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EDD598-8BF6-DD45-918B-A4820277D8D2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2pPr>
      <a:lvl3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3pPr>
      <a:lvl4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4pPr>
      <a:lvl5pPr algn="l" defTabSz="32385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3238500" rtl="0" fontAlgn="base">
        <a:lnSpc>
          <a:spcPct val="90000"/>
        </a:lnSpc>
        <a:spcBef>
          <a:spcPct val="0"/>
        </a:spcBef>
        <a:spcAft>
          <a:spcPct val="0"/>
        </a:spcAft>
        <a:defRPr sz="155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809625" indent="-809625" algn="l" defTabSz="3238500" rtl="0" eaLnBrk="0" fontAlgn="base" hangingPunct="0">
        <a:lnSpc>
          <a:spcPct val="90000"/>
        </a:lnSpc>
        <a:spcBef>
          <a:spcPts val="3538"/>
        </a:spcBef>
        <a:spcAft>
          <a:spcPct val="0"/>
        </a:spcAft>
        <a:buFont typeface="Arial" panose="020B0604020202020204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428875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0497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7000" kern="1200">
          <a:solidFill>
            <a:schemeClr val="tx1"/>
          </a:solidFill>
          <a:latin typeface="+mn-lt"/>
          <a:ea typeface="+mn-ea"/>
          <a:cs typeface="+mn-cs"/>
        </a:defRPr>
      </a:lvl3pPr>
      <a:lvl4pPr marL="566896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7288213" indent="-809625" algn="l" defTabSz="3238500" rtl="0" eaLnBrk="0" fontAlgn="base" hangingPunct="0">
        <a:lnSpc>
          <a:spcPct val="90000"/>
        </a:lnSpc>
        <a:spcBef>
          <a:spcPts val="1775"/>
        </a:spcBef>
        <a:spcAft>
          <a:spcPct val="0"/>
        </a:spcAft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8909731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10529682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2149633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3769584" indent="-809976" algn="l" defTabSz="3239902" rtl="0" eaLnBrk="1" latinLnBrk="0" hangingPunct="1">
        <a:lnSpc>
          <a:spcPct val="90000"/>
        </a:lnSpc>
        <a:spcBef>
          <a:spcPts val="1772"/>
        </a:spcBef>
        <a:buFont typeface="Arial" panose="020B0604020202020204" pitchFamily="34" charset="0"/>
        <a:buChar char="•"/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1pPr>
      <a:lvl2pPr marL="1619951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2pPr>
      <a:lvl3pPr marL="3239902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3pPr>
      <a:lvl4pPr marL="4859853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4pPr>
      <a:lvl5pPr marL="6479804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5pPr>
      <a:lvl6pPr marL="8099755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6pPr>
      <a:lvl7pPr marL="9719706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7pPr>
      <a:lvl8pPr marL="11339657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8pPr>
      <a:lvl9pPr marL="12959608" algn="l" defTabSz="3239902" rtl="0" eaLnBrk="1" latinLnBrk="0" hangingPunct="1">
        <a:defRPr sz="637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Title 1">
            <a:extLst>
              <a:ext uri="{FF2B5EF4-FFF2-40B4-BE49-F238E27FC236}">
                <a16:creationId xmlns:a16="http://schemas.microsoft.com/office/drawing/2014/main" id="{32C0DE43-1B7F-35C8-E2DD-29C128644E65}"/>
              </a:ext>
            </a:extLst>
          </p:cNvPr>
          <p:cNvSpPr txBox="1"/>
          <p:nvPr/>
        </p:nvSpPr>
        <p:spPr>
          <a:xfrm>
            <a:off x="1398787" y="4706513"/>
            <a:ext cx="30105350" cy="2211388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2pPr>
            <a:lvl3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3pPr>
            <a:lvl4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4pPr>
            <a:lvl5pPr algn="ctr" defTabSz="4137025" rtl="0" eaLnBrk="0" fontAlgn="base" hangingPunct="0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5pPr>
            <a:lvl6pPr marL="4572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6pPr>
            <a:lvl7pPr marL="9144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7pPr>
            <a:lvl8pPr marL="13716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8pPr>
            <a:lvl9pPr marL="1828800" algn="ctr" defTabSz="4137025" rtl="0" fontAlgn="base">
              <a:spcBef>
                <a:spcPct val="0"/>
              </a:spcBef>
              <a:spcAft>
                <a:spcPct val="0"/>
              </a:spcAft>
              <a:defRPr sz="19900">
                <a:solidFill>
                  <a:schemeClr val="tx2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defRPr/>
            </a:pPr>
            <a:r>
              <a:rPr lang="pt-BR" sz="6600" b="1" dirty="0">
                <a:solidFill>
                  <a:srgbClr val="7D1601"/>
                </a:solidFill>
                <a:latin typeface="Times New Roman" panose="02020603050405020304" pitchFamily="18" charset="0"/>
                <a:ea typeface="Geneva" panose="020B0503030404040204" pitchFamily="124" charset="-128"/>
                <a:cs typeface="Times New Roman" panose="02020603050405020304" pitchFamily="18" charset="0"/>
              </a:rPr>
              <a:t>Título do trabalho Times New Roman, negrito, corpo 64</a:t>
            </a:r>
            <a:endParaRPr lang="en-US" sz="6600" dirty="0">
              <a:solidFill>
                <a:srgbClr val="7D1601"/>
              </a:solidFill>
              <a:latin typeface="Times New Roman" panose="02020603050405020304" pitchFamily="18" charset="0"/>
              <a:ea typeface="Geneva" panose="020B0503030404040204" pitchFamily="124" charset="-128"/>
              <a:cs typeface="Times New Roman" panose="02020603050405020304" pitchFamily="18" charset="0"/>
            </a:endParaRPr>
          </a:p>
        </p:txBody>
      </p:sp>
      <p:sp>
        <p:nvSpPr>
          <p:cNvPr id="14338" name="Title 1">
            <a:extLst>
              <a:ext uri="{FF2B5EF4-FFF2-40B4-BE49-F238E27FC236}">
                <a16:creationId xmlns:a16="http://schemas.microsoft.com/office/drawing/2014/main" id="{14466EFC-A3B0-DE28-5EE3-B8BDD80699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1545" y="6917901"/>
            <a:ext cx="27539950" cy="34769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31991" tIns="215995" rIns="431991" bIns="215995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360738" indent="-1292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170488" indent="-1033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7239000" indent="-1033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9307513" indent="-10350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764713" indent="-103505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0221913" indent="-103505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0679113" indent="-103505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1136313" indent="-103505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J. Couto</a:t>
            </a:r>
            <a:r>
              <a:rPr lang="pt-BR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G. C. Swnber</a:t>
            </a:r>
            <a:r>
              <a:rPr lang="pt-BR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M. C. Quadri</a:t>
            </a:r>
            <a:r>
              <a:rPr lang="pt-BR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 </a:t>
            </a:r>
          </a:p>
          <a:p>
            <a:pPr algn="ctr"/>
            <a:r>
              <a:rPr lang="pt-BR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Aluno DEQ/CTC/UEM, </a:t>
            </a:r>
            <a:r>
              <a:rPr lang="pt-BR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Mestrando ou Doutorando PEQ/UEM, </a:t>
            </a:r>
            <a:r>
              <a:rPr lang="pt-BR" sz="4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Docente DEQ/CTC/UEM</a:t>
            </a:r>
          </a:p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Universidade Estadual de Maringá, Av. Colombo, 5790, Bloco D90, CEP. 87020-900, Maringá – PR</a:t>
            </a:r>
          </a:p>
          <a:p>
            <a:pPr algn="ctr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banner deverá conter introdução, objetivos, resultados e discussão, conclusão e as principais referências.</a:t>
            </a:r>
          </a:p>
          <a:p>
            <a:pPr algn="ctr"/>
            <a:endParaRPr lang="pt-BR" sz="4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tamanho do pôster deverá ser de 0,80 m de largura x 1,0 m de altura.</a:t>
            </a:r>
          </a:p>
        </p:txBody>
      </p:sp>
      <p:sp>
        <p:nvSpPr>
          <p:cNvPr id="3109" name="Rectangle 37">
            <a:extLst>
              <a:ext uri="{FF2B5EF4-FFF2-40B4-BE49-F238E27FC236}">
                <a16:creationId xmlns:a16="http://schemas.microsoft.com/office/drawing/2014/main" id="{BC11DDFF-A00B-1498-7077-C912D5D8B11F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175544" y="4587343"/>
            <a:ext cx="30048200" cy="50800"/>
          </a:xfrm>
          <a:prstGeom prst="rect">
            <a:avLst/>
          </a:prstGeom>
          <a:solidFill>
            <a:srgbClr val="7D1601"/>
          </a:solidFill>
          <a:ln w="57150">
            <a:solidFill>
              <a:srgbClr val="7D160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360738" indent="-1292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170488" indent="-1033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7239000" indent="-1033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9307513" indent="-10350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764713" indent="-103505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0221913" indent="-103505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0679113" indent="-103505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1136313" indent="-103505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pt-BR">
              <a:ln>
                <a:solidFill>
                  <a:schemeClr val="accent6">
                    <a:lumMod val="50000"/>
                  </a:schemeClr>
                </a:solidFill>
              </a:ln>
              <a:solidFill>
                <a:srgbClr val="7D1601"/>
              </a:solidFill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3368CB1B-53FA-01B4-1E2E-BBC110B7E44E}"/>
              </a:ext>
            </a:extLst>
          </p:cNvPr>
          <p:cNvSpPr txBox="1"/>
          <p:nvPr/>
        </p:nvSpPr>
        <p:spPr>
          <a:xfrm>
            <a:off x="5884058" y="795516"/>
            <a:ext cx="21134808" cy="45243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solidFill>
                  <a:srgbClr val="7D160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II SIMCEA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solidFill>
                  <a:srgbClr val="7D160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XVIII SEMANA ACADÊMICA DE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solidFill>
                  <a:srgbClr val="7D160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ENGENHARIA DE ALIMENTOS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PT" sz="7200" b="1" dirty="0">
                <a:solidFill>
                  <a:srgbClr val="7D1601"/>
                </a:solidFill>
                <a:effectLst/>
                <a:latin typeface="Times New Roman" panose="02020603050405020304" pitchFamily="18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endParaRPr lang="pt-BR" sz="7200" b="1" dirty="0">
              <a:ln w="0">
                <a:solidFill>
                  <a:schemeClr val="accent6">
                    <a:lumMod val="50000"/>
                  </a:schemeClr>
                </a:solidFill>
              </a:ln>
              <a:solidFill>
                <a:srgbClr val="7D160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122" name="Rectangle 37">
            <a:extLst>
              <a:ext uri="{FF2B5EF4-FFF2-40B4-BE49-F238E27FC236}">
                <a16:creationId xmlns:a16="http://schemas.microsoft.com/office/drawing/2014/main" id="{45C41262-44A7-A954-8495-26D805F2DF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0769" y="40193913"/>
            <a:ext cx="29956125" cy="46037"/>
          </a:xfrm>
          <a:prstGeom prst="rect">
            <a:avLst/>
          </a:prstGeom>
          <a:solidFill>
            <a:srgbClr val="002B7B"/>
          </a:solidFill>
          <a:ln w="76200">
            <a:solidFill>
              <a:srgbClr val="7D1601"/>
            </a:solidFill>
            <a:round/>
            <a:headEnd/>
            <a:tailEnd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360738" indent="-129222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170488" indent="-1033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7239000" indent="-103346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9307513" indent="-10350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9764713" indent="-103505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0221913" indent="-103505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0679113" indent="-103505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1136313" indent="-103505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defRPr/>
            </a:pPr>
            <a:endParaRPr lang="en-US" altLang="pt-BR">
              <a:ln>
                <a:solidFill>
                  <a:schemeClr val="accent6">
                    <a:lumMod val="75000"/>
                  </a:schemeClr>
                </a:solidFill>
              </a:ln>
              <a:latin typeface="Times New Roman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4385" name="Título 1">
            <a:extLst>
              <a:ext uri="{FF2B5EF4-FFF2-40B4-BE49-F238E27FC236}">
                <a16:creationId xmlns:a16="http://schemas.microsoft.com/office/drawing/2014/main" id="{DD772DC0-F10F-3F18-EAD8-9CF2CF7A5736}"/>
              </a:ext>
            </a:extLst>
          </p:cNvPr>
          <p:cNvSpPr txBox="1">
            <a:spLocks/>
          </p:cNvSpPr>
          <p:nvPr/>
        </p:nvSpPr>
        <p:spPr bwMode="auto">
          <a:xfrm>
            <a:off x="3290917" y="40723344"/>
            <a:ext cx="5413375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96002" tIns="198001" rIns="396002" bIns="198001" anchor="ctr"/>
          <a:lstStyle>
            <a:lvl1pPr>
              <a:lnSpc>
                <a:spcPct val="90000"/>
              </a:lnSpc>
              <a:spcBef>
                <a:spcPts val="3538"/>
              </a:spcBef>
              <a:buFont typeface="Arial" panose="020B0604020202020204" pitchFamily="34" charset="0"/>
              <a:buChar char="•"/>
              <a:defRPr sz="99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3509963" indent="-1349375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defRPr sz="85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5400675" indent="-1079500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defRPr sz="7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7559675" indent="-1079500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9720263" indent="-1079500">
              <a:lnSpc>
                <a:spcPct val="90000"/>
              </a:lnSpc>
              <a:spcBef>
                <a:spcPts val="1775"/>
              </a:spcBef>
              <a:buFont typeface="Arial" panose="020B0604020202020204" pitchFamily="34" charset="0"/>
              <a:buChar char="•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10177463" indent="-1079500" defTabSz="4572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10634663" indent="-1079500" defTabSz="4572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1091863" indent="-1079500" defTabSz="4572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1549063" indent="-1079500" defTabSz="457200" eaLnBrk="0" fontAlgn="base" hangingPunct="0">
              <a:lnSpc>
                <a:spcPct val="90000"/>
              </a:lnSpc>
              <a:spcBef>
                <a:spcPts val="17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6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pt-BR" altLang="pt-BR" sz="4400" b="1" dirty="0">
                <a:solidFill>
                  <a:srgbClr val="7D160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Organização:</a:t>
            </a:r>
          </a:p>
        </p:txBody>
      </p:sp>
      <p:pic>
        <p:nvPicPr>
          <p:cNvPr id="2" name="image3.jpeg">
            <a:extLst>
              <a:ext uri="{FF2B5EF4-FFF2-40B4-BE49-F238E27FC236}">
                <a16:creationId xmlns:a16="http://schemas.microsoft.com/office/drawing/2014/main" id="{9F356098-165C-F3C5-B17F-F28CB485BBF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865644" y="40813774"/>
            <a:ext cx="3523957" cy="1980970"/>
          </a:xfrm>
          <a:prstGeom prst="rect">
            <a:avLst/>
          </a:prstGeom>
        </p:spPr>
      </p:pic>
      <p:pic>
        <p:nvPicPr>
          <p:cNvPr id="3" name="image4.png">
            <a:extLst>
              <a:ext uri="{FF2B5EF4-FFF2-40B4-BE49-F238E27FC236}">
                <a16:creationId xmlns:a16="http://schemas.microsoft.com/office/drawing/2014/main" id="{2AFF537A-0B67-81A0-B8E5-A09C0CD175A1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9644" y="41209157"/>
            <a:ext cx="1498562" cy="1498562"/>
          </a:xfrm>
          <a:prstGeom prst="rect">
            <a:avLst/>
          </a:prstGeo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B0FF3DF1-101D-7F46-07BC-96277DCD65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44028" y="40615457"/>
            <a:ext cx="2367691" cy="2245224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F8626D1E-2FF9-40AF-A72F-34414DBFF1A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42017" y="40813774"/>
            <a:ext cx="2571750" cy="1771650"/>
          </a:xfrm>
          <a:prstGeom prst="rect">
            <a:avLst/>
          </a:prstGeom>
        </p:spPr>
      </p:pic>
      <p:sp>
        <p:nvSpPr>
          <p:cNvPr id="16" name="CaixaDeTexto 15">
            <a:extLst>
              <a:ext uri="{FF2B5EF4-FFF2-40B4-BE49-F238E27FC236}">
                <a16:creationId xmlns:a16="http://schemas.microsoft.com/office/drawing/2014/main" id="{43DFE1B1-C4A6-4C7E-927B-21FB52E7556A}"/>
              </a:ext>
            </a:extLst>
          </p:cNvPr>
          <p:cNvSpPr txBox="1"/>
          <p:nvPr/>
        </p:nvSpPr>
        <p:spPr>
          <a:xfrm>
            <a:off x="7757160" y="21410414"/>
            <a:ext cx="164287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t-BR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9DA241D-8C91-45E6-BC81-CBD1F4396A2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915"/>
          <a:stretch/>
        </p:blipFill>
        <p:spPr bwMode="auto">
          <a:xfrm>
            <a:off x="27956258" y="-398261"/>
            <a:ext cx="3267486" cy="5129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952269D6-99B5-42E9-A689-289F4E9A4C6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7823" t="-2114" r="47820" b="2114"/>
          <a:stretch/>
        </p:blipFill>
        <p:spPr bwMode="auto">
          <a:xfrm>
            <a:off x="-565447" y="-310562"/>
            <a:ext cx="5260896" cy="5070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A3036D78-E4BD-4156-AE60-33759BADE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8921" y="40686590"/>
            <a:ext cx="3901446" cy="2199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>
            <a:extLst>
              <a:ext uri="{FF2B5EF4-FFF2-40B4-BE49-F238E27FC236}">
                <a16:creationId xmlns:a16="http://schemas.microsoft.com/office/drawing/2014/main" id="{8C51891C-BD41-49F4-B66B-0401143719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66203" y="40524383"/>
            <a:ext cx="4505325" cy="2219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456</TotalTime>
  <Words>117</Words>
  <Application>Microsoft Office PowerPoint</Application>
  <PresentationFormat>Personalizar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UniRV</dc:creator>
  <cp:lastModifiedBy>joaovitor.0115@outlook.com</cp:lastModifiedBy>
  <cp:revision>283</cp:revision>
  <dcterms:created xsi:type="dcterms:W3CDTF">2007-11-19T21:30:54Z</dcterms:created>
  <dcterms:modified xsi:type="dcterms:W3CDTF">2024-07-16T16:25:23Z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1046-10.2.0.5965</vt:lpwstr>
  </property>
</Properties>
</file>